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61" r:id="rId6"/>
    <p:sldId id="262" r:id="rId7"/>
    <p:sldId id="259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715"/>
  </p:normalViewPr>
  <p:slideViewPr>
    <p:cSldViewPr snapToGrid="0" snapToObjects="1">
      <p:cViewPr varScale="1">
        <p:scale>
          <a:sx n="114" d="100"/>
          <a:sy n="114" d="100"/>
        </p:scale>
        <p:origin x="3320" y="2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08T17:42:12.910" idx="1">
    <p:pos x="5094" y="2821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5-08T17:42:12.910" idx="1">
    <p:pos x="5094" y="2821"/>
    <p:text/>
    <p:extLst>
      <p:ext uri="{C676402C-5697-4E1C-873F-D02D1690AC5C}">
        <p15:threadingInfo xmlns:p15="http://schemas.microsoft.com/office/powerpoint/2012/main" timeZoneBias="360"/>
      </p:ext>
    </p:extLst>
  </p:cm>
</p:cmLst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2E63-9137-BC46-9F13-B125AB07B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30204F-831F-B94C-B93F-3F58149ACF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B24BB8-CBDD-A441-9317-E9D10C87B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F4FFAC-4483-6B44-8459-05A45AF1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43C22E-7284-CB4D-82B9-C8824EEE7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49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07EFE-2B11-E949-BD15-5709DA3AC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46D21D-5B88-034B-ACD4-8D7A4CBDD7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39D65-402C-C143-8CA9-F00D1588A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205594-3746-9647-AAB4-431D4A53D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B3F26-B18E-E641-A4BE-22F8678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42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471003-AB38-4C46-BA4B-9493A899D5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43EF9-CB84-254C-BD6C-CC1E805F5B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2489EB-B5DF-7A45-84F8-560511BC0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DFACB-1088-FD48-9C81-1B9E020ED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9AA3B-FE5B-1B4F-AE92-25482EF84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847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B1961-0B95-D644-8194-8F456CB15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A2351-57FD-4F4F-8A08-F09D08E2C4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FA03DD-5A8E-FF46-A51F-61EA3E5C5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E8F939-9841-DF49-9301-369B7538D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A6559-F5EF-6645-BA59-47015BF0D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0259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50F3B-CC5C-0947-B297-867816429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2C9F2D-4E8A-9E49-A1D2-8C353D0FE8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80DF87-5D1A-AF4C-93A7-AA3A5FE46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A2746E-B3E4-4047-86A8-E95AAA687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83E81-7D76-114E-88D4-DD358021F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0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B69B8-CBDE-1044-AD87-24D2D5273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8C90D7-8FA0-F045-A289-EEFDEC0544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548E6-A3C1-304B-87EA-26B3B6B21C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18F246-457F-024E-8D72-BC0A4DF0D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3F4C98-39B0-DC49-B546-D94833980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59CCA-67D1-1948-8ED9-25EF066A3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84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AB686-6F02-2F44-A8EF-A3A0AD95A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3E4B1A-1B57-6241-9987-A0D824FE6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18F26-F52C-AB44-9054-AF58D51FF5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83A99-7163-BE43-99BA-8689A9BEF6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C02B56-590E-D343-8707-9EA5016466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96C3DDB-8C92-B04E-9E39-ADDC6AD36E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C19262-9991-CC43-B9FC-F73F4CB12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55A4B-B3AC-D642-A720-EF06BF747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587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8854F-3FD0-364C-A4AD-DFB03C8DB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96805-3144-5E43-ACE0-DAC2EB88F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3EEE1A-9AE7-E044-98BE-DA5AD2F3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48404C-E72D-0742-B4A4-65E90E034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196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7194A9-C29F-F343-9B1E-586FBCE23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3AE8EB-1C67-3E45-99F7-7F5B174AE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CA3E2-86B2-BF4F-9258-C198699F92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930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8D22B-C46D-A141-B79A-B7B2ED5CF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A1CBB-E25E-8E4C-94A8-033B7F2B0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CA706-721E-3648-80E5-AA69081FA0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202038-417F-EE43-908A-5F0999540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5997DB-02B8-F34A-909A-A59C7ACB3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B0333-E051-A74D-BF13-80FC2806C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4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D9162-8DF2-7847-9C80-ACEA11862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5C62F3-9724-1241-91B3-7D35A81F47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DC6F03-F72C-604F-9523-8ED5F0155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15BB6-411A-CF4B-B6F2-9404E1545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6D1FB4-8E2D-684B-8036-C97D789F7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5C77E-AE09-0C4F-B42D-1E2220E9B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795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2EAA95-E59F-4343-B72C-B268519A4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25FCFD-FAE4-E84E-A4E0-AC875E01D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9E797-9CF2-C74B-9D90-5D293057F8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9BE6B-58C2-7D4F-B20A-FB916C283005}" type="datetimeFigureOut">
              <a:rPr lang="en-US" smtClean="0"/>
              <a:t>5/8/23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B9A66-D16E-8146-A410-E79AFF3CDD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D793A-F73A-364F-A783-8B1B0522BA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D3ACDE-65F7-6D4D-93C5-7CD00DD5B20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096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2.tiff"/><Relationship Id="rId7" Type="http://schemas.openxmlformats.org/officeDocument/2006/relationships/image" Target="../media/image9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tiff"/><Relationship Id="rId3" Type="http://schemas.openxmlformats.org/officeDocument/2006/relationships/image" Target="../media/image11.tiff"/><Relationship Id="rId7" Type="http://schemas.openxmlformats.org/officeDocument/2006/relationships/image" Target="../media/image8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Relationship Id="rId9" Type="http://schemas.openxmlformats.org/officeDocument/2006/relationships/comments" Target="../comments/commen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f"/><Relationship Id="rId3" Type="http://schemas.openxmlformats.org/officeDocument/2006/relationships/image" Target="../media/image11.tiff"/><Relationship Id="rId7" Type="http://schemas.openxmlformats.org/officeDocument/2006/relationships/image" Target="../media/image8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tiff"/><Relationship Id="rId11" Type="http://schemas.openxmlformats.org/officeDocument/2006/relationships/comments" Target="../comments/comment2.xml"/><Relationship Id="rId5" Type="http://schemas.openxmlformats.org/officeDocument/2006/relationships/image" Target="../media/image13.tiff"/><Relationship Id="rId10" Type="http://schemas.openxmlformats.org/officeDocument/2006/relationships/image" Target="../media/image10.tiff"/><Relationship Id="rId4" Type="http://schemas.openxmlformats.org/officeDocument/2006/relationships/image" Target="../media/image12.tiff"/><Relationship Id="rId9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E3E509-C0DE-4148-9F40-473AF492BBBC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Static Views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492B05-42E6-B743-9340-8514831A01D9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Dynamic UI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45137" y="4949931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22547" y="4988580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905781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3522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</p:spTree>
    <p:extLst>
      <p:ext uri="{BB962C8B-B14F-4D97-AF65-F5344CB8AC3E}">
        <p14:creationId xmlns:p14="http://schemas.microsoft.com/office/powerpoint/2010/main" val="2085255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41F3DE-1421-7A4B-8E76-E0367B8130DE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E3E509-C0DE-4148-9F40-473AF492BBBC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Static Views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492B05-42E6-B743-9340-8514831A01D9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Dynamic UI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45137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22547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905781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3522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MVC - Web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E30AF9-224D-764C-8DC5-5479D7883211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</p:spTree>
    <p:extLst>
      <p:ext uri="{BB962C8B-B14F-4D97-AF65-F5344CB8AC3E}">
        <p14:creationId xmlns:p14="http://schemas.microsoft.com/office/powerpoint/2010/main" val="2757071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206E3654-0F89-6C4E-81DF-F43348A511D8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8CE09F1-F017-B94F-B221-00580C38F1E1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68251D05-9AED-D444-9498-95A0E24285CB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0DAC7B1-80E1-3D43-9CA0-E9BE5D4CFBC6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DCDC811-1768-E648-9235-C8E5A984460D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73A5CDB4-7680-3E4B-9FFD-8831B5C1BC6A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0E3E509-C0DE-4148-9F40-473AF492BBBC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1492B05-42E6-B743-9340-8514831A01D9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45137" y="4866147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22547" y="4904796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905781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3522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39C124A-239E-F849-9164-F779C7D0A411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TinyApp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DD18E9-2690-2242-9CD6-59373100E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444" y="655807"/>
            <a:ext cx="1294228" cy="97067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C830857C-1A2A-5348-9B46-30945CBE3B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483" y="618027"/>
            <a:ext cx="1294228" cy="9706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F4E3D91-E75C-7740-94F7-9B122CCD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753" y="2919089"/>
            <a:ext cx="1595741" cy="483870"/>
          </a:xfrm>
          <a:prstGeom prst="rect">
            <a:avLst/>
          </a:prstGeom>
        </p:spPr>
      </p:pic>
      <p:sp>
        <p:nvSpPr>
          <p:cNvPr id="8" name="Multiply 7">
            <a:extLst>
              <a:ext uri="{FF2B5EF4-FFF2-40B4-BE49-F238E27FC236}">
                <a16:creationId xmlns:a16="http://schemas.microsoft.com/office/drawing/2014/main" id="{ED22BB07-4A6D-8B40-933B-D55C6E9DE345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Multiply 35">
            <a:extLst>
              <a:ext uri="{FF2B5EF4-FFF2-40B4-BE49-F238E27FC236}">
                <a16:creationId xmlns:a16="http://schemas.microsoft.com/office/drawing/2014/main" id="{A2A74F8D-F39F-CB48-A236-5947F518AE04}"/>
              </a:ext>
            </a:extLst>
          </p:cNvPr>
          <p:cNvSpPr/>
          <p:nvPr/>
        </p:nvSpPr>
        <p:spPr>
          <a:xfrm>
            <a:off x="613742" y="5228537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Multiply 36">
            <a:extLst>
              <a:ext uri="{FF2B5EF4-FFF2-40B4-BE49-F238E27FC236}">
                <a16:creationId xmlns:a16="http://schemas.microsoft.com/office/drawing/2014/main" id="{4A9EF189-4524-3647-AB02-03F1F572A545}"/>
              </a:ext>
            </a:extLst>
          </p:cNvPr>
          <p:cNvSpPr/>
          <p:nvPr/>
        </p:nvSpPr>
        <p:spPr>
          <a:xfrm>
            <a:off x="3145190" y="5192378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Multiply 37">
            <a:extLst>
              <a:ext uri="{FF2B5EF4-FFF2-40B4-BE49-F238E27FC236}">
                <a16:creationId xmlns:a16="http://schemas.microsoft.com/office/drawing/2014/main" id="{291174FF-1E3A-B948-A205-FC07C86B4A02}"/>
              </a:ext>
            </a:extLst>
          </p:cNvPr>
          <p:cNvSpPr/>
          <p:nvPr/>
        </p:nvSpPr>
        <p:spPr>
          <a:xfrm>
            <a:off x="6086638" y="5212573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85DCC4-19E1-C245-88F6-1D396A2980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6256" y="2879267"/>
            <a:ext cx="1302450" cy="654599"/>
          </a:xfrm>
          <a:prstGeom prst="rect">
            <a:avLst/>
          </a:prstGeom>
        </p:spPr>
      </p:pic>
      <p:sp>
        <p:nvSpPr>
          <p:cNvPr id="39" name="Multiply 38">
            <a:extLst>
              <a:ext uri="{FF2B5EF4-FFF2-40B4-BE49-F238E27FC236}">
                <a16:creationId xmlns:a16="http://schemas.microsoft.com/office/drawing/2014/main" id="{6315707D-8701-B440-9F5B-32A5B4326DFD}"/>
              </a:ext>
            </a:extLst>
          </p:cNvPr>
          <p:cNvSpPr/>
          <p:nvPr/>
        </p:nvSpPr>
        <p:spPr>
          <a:xfrm>
            <a:off x="9299313" y="2715130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Multiply 39">
            <a:extLst>
              <a:ext uri="{FF2B5EF4-FFF2-40B4-BE49-F238E27FC236}">
                <a16:creationId xmlns:a16="http://schemas.microsoft.com/office/drawing/2014/main" id="{B9AE9D39-86A5-F34F-8288-FAD20C033084}"/>
              </a:ext>
            </a:extLst>
          </p:cNvPr>
          <p:cNvSpPr/>
          <p:nvPr/>
        </p:nvSpPr>
        <p:spPr>
          <a:xfrm>
            <a:off x="9299313" y="5245160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820D49E9-A0BE-3E45-84B5-7B9816AF9926}"/>
              </a:ext>
            </a:extLst>
          </p:cNvPr>
          <p:cNvSpPr/>
          <p:nvPr/>
        </p:nvSpPr>
        <p:spPr>
          <a:xfrm>
            <a:off x="2179323" y="63305"/>
            <a:ext cx="5777446" cy="4351253"/>
          </a:xfrm>
          <a:prstGeom prst="roundRect">
            <a:avLst>
              <a:gd name="adj" fmla="val 7615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630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41F3DE-1421-7A4B-8E76-E0367B8130DE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3645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1386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905781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3522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Tweeter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E30AF9-224D-764C-8DC5-5479D7883211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41" name="Multiply 40">
            <a:extLst>
              <a:ext uri="{FF2B5EF4-FFF2-40B4-BE49-F238E27FC236}">
                <a16:creationId xmlns:a16="http://schemas.microsoft.com/office/drawing/2014/main" id="{1E287C79-0838-0B4A-9274-8E17E32E29D2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Multiply 41">
            <a:extLst>
              <a:ext uri="{FF2B5EF4-FFF2-40B4-BE49-F238E27FC236}">
                <a16:creationId xmlns:a16="http://schemas.microsoft.com/office/drawing/2014/main" id="{BEBBBAE7-5273-6245-9516-FC5A7A367476}"/>
              </a:ext>
            </a:extLst>
          </p:cNvPr>
          <p:cNvSpPr/>
          <p:nvPr/>
        </p:nvSpPr>
        <p:spPr>
          <a:xfrm>
            <a:off x="613742" y="5228537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0C3250-2959-7E48-903E-8BD135FAE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444" y="655807"/>
            <a:ext cx="1294228" cy="97067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686B25A-BCFE-0D4B-87E7-D094A5146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483" y="618027"/>
            <a:ext cx="1294228" cy="97067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3FA3626-9C42-6C49-BDBB-A4D83DC71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753" y="2919089"/>
            <a:ext cx="1595741" cy="483870"/>
          </a:xfrm>
          <a:prstGeom prst="rect">
            <a:avLst/>
          </a:prstGeom>
        </p:spPr>
      </p:pic>
      <p:sp>
        <p:nvSpPr>
          <p:cNvPr id="47" name="Multiply 46">
            <a:extLst>
              <a:ext uri="{FF2B5EF4-FFF2-40B4-BE49-F238E27FC236}">
                <a16:creationId xmlns:a16="http://schemas.microsoft.com/office/drawing/2014/main" id="{3ACF0021-2544-3140-A036-5512E4171BBA}"/>
              </a:ext>
            </a:extLst>
          </p:cNvPr>
          <p:cNvSpPr/>
          <p:nvPr/>
        </p:nvSpPr>
        <p:spPr>
          <a:xfrm>
            <a:off x="3139811" y="518052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Multiply 47">
            <a:extLst>
              <a:ext uri="{FF2B5EF4-FFF2-40B4-BE49-F238E27FC236}">
                <a16:creationId xmlns:a16="http://schemas.microsoft.com/office/drawing/2014/main" id="{FFAC2B68-9052-D944-A5CC-865B46DE27FC}"/>
              </a:ext>
            </a:extLst>
          </p:cNvPr>
          <p:cNvSpPr/>
          <p:nvPr/>
        </p:nvSpPr>
        <p:spPr>
          <a:xfrm>
            <a:off x="6075343" y="5180525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B3A2B-5318-D94D-AE06-9D1007E51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3458" y="3001278"/>
            <a:ext cx="1313397" cy="368846"/>
          </a:xfrm>
          <a:prstGeom prst="rect">
            <a:avLst/>
          </a:prstGeom>
        </p:spPr>
      </p:pic>
      <p:sp>
        <p:nvSpPr>
          <p:cNvPr id="49" name="Multiply 48">
            <a:extLst>
              <a:ext uri="{FF2B5EF4-FFF2-40B4-BE49-F238E27FC236}">
                <a16:creationId xmlns:a16="http://schemas.microsoft.com/office/drawing/2014/main" id="{FA212A45-D54A-1542-ABDC-1214288AA9C3}"/>
              </a:ext>
            </a:extLst>
          </p:cNvPr>
          <p:cNvSpPr/>
          <p:nvPr/>
        </p:nvSpPr>
        <p:spPr>
          <a:xfrm>
            <a:off x="9299312" y="5179994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E4737C68-BD9D-584A-A719-EAA8C57F0747}"/>
              </a:ext>
            </a:extLst>
          </p:cNvPr>
          <p:cNvSpPr/>
          <p:nvPr/>
        </p:nvSpPr>
        <p:spPr>
          <a:xfrm>
            <a:off x="2179323" y="63305"/>
            <a:ext cx="5777446" cy="4351253"/>
          </a:xfrm>
          <a:prstGeom prst="roundRect">
            <a:avLst>
              <a:gd name="adj" fmla="val 7615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344CFF-E435-2741-B449-863F40CCD5F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2441" y="2734732"/>
            <a:ext cx="1053905" cy="1053905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:a16="http://schemas.microsoft.com/office/drawing/2014/main" id="{99BB740D-FB8E-D448-A6BA-0262D31D54AD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732A6D3-228B-A64A-BD44-E6E9AD417023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</p:spTree>
    <p:extLst>
      <p:ext uri="{BB962C8B-B14F-4D97-AF65-F5344CB8AC3E}">
        <p14:creationId xmlns:p14="http://schemas.microsoft.com/office/powerpoint/2010/main" val="29291819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41F3DE-1421-7A4B-8E76-E0367B8130DE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3645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1386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905781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3522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LightBNB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E30AF9-224D-764C-8DC5-5479D7883211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41" name="Multiply 40">
            <a:extLst>
              <a:ext uri="{FF2B5EF4-FFF2-40B4-BE49-F238E27FC236}">
                <a16:creationId xmlns:a16="http://schemas.microsoft.com/office/drawing/2014/main" id="{1E287C79-0838-0B4A-9274-8E17E32E29D2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0C3250-2959-7E48-903E-8BD135FAE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444" y="655807"/>
            <a:ext cx="1294228" cy="97067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686B25A-BCFE-0D4B-87E7-D094A5146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483" y="618027"/>
            <a:ext cx="1294228" cy="97067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3FA3626-9C42-6C49-BDBB-A4D83DC71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753" y="2919089"/>
            <a:ext cx="1595741" cy="483870"/>
          </a:xfrm>
          <a:prstGeom prst="rect">
            <a:avLst/>
          </a:prstGeom>
        </p:spPr>
      </p:pic>
      <p:sp>
        <p:nvSpPr>
          <p:cNvPr id="48" name="Multiply 47">
            <a:extLst>
              <a:ext uri="{FF2B5EF4-FFF2-40B4-BE49-F238E27FC236}">
                <a16:creationId xmlns:a16="http://schemas.microsoft.com/office/drawing/2014/main" id="{FFAC2B68-9052-D944-A5CC-865B46DE27FC}"/>
              </a:ext>
            </a:extLst>
          </p:cNvPr>
          <p:cNvSpPr/>
          <p:nvPr/>
        </p:nvSpPr>
        <p:spPr>
          <a:xfrm>
            <a:off x="6075343" y="5180525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AB3A2B-5318-D94D-AE06-9D1007E51D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33458" y="3001278"/>
            <a:ext cx="1313397" cy="368846"/>
          </a:xfrm>
          <a:prstGeom prst="rect">
            <a:avLst/>
          </a:prstGeom>
        </p:spPr>
      </p:pic>
      <p:sp>
        <p:nvSpPr>
          <p:cNvPr id="49" name="Multiply 48">
            <a:extLst>
              <a:ext uri="{FF2B5EF4-FFF2-40B4-BE49-F238E27FC236}">
                <a16:creationId xmlns:a16="http://schemas.microsoft.com/office/drawing/2014/main" id="{FA212A45-D54A-1542-ABDC-1214288AA9C3}"/>
              </a:ext>
            </a:extLst>
          </p:cNvPr>
          <p:cNvSpPr/>
          <p:nvPr/>
        </p:nvSpPr>
        <p:spPr>
          <a:xfrm>
            <a:off x="9299312" y="5179994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E9886CC2-AF36-7647-8D04-C23278293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679" y="5335903"/>
            <a:ext cx="879883" cy="90736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A827A74-C39D-A54C-BEAE-AE2BF1069442}"/>
              </a:ext>
            </a:extLst>
          </p:cNvPr>
          <p:cNvSpPr txBox="1"/>
          <p:nvPr/>
        </p:nvSpPr>
        <p:spPr>
          <a:xfrm>
            <a:off x="2969178" y="5312015"/>
            <a:ext cx="1588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node-</a:t>
            </a:r>
            <a:r>
              <a:rPr lang="en-US" sz="2400" dirty="0" err="1"/>
              <a:t>postgres</a:t>
            </a:r>
            <a:endParaRPr lang="en-US" sz="2400" dirty="0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E3B5AC14-E187-C747-96EF-DBD7F54DAD4E}"/>
              </a:ext>
            </a:extLst>
          </p:cNvPr>
          <p:cNvSpPr/>
          <p:nvPr/>
        </p:nvSpPr>
        <p:spPr>
          <a:xfrm>
            <a:off x="2221599" y="63305"/>
            <a:ext cx="5735169" cy="6689187"/>
          </a:xfrm>
          <a:prstGeom prst="roundRect">
            <a:avLst>
              <a:gd name="adj" fmla="val 7615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5" name="Picture 54">
            <a:extLst>
              <a:ext uri="{FF2B5EF4-FFF2-40B4-BE49-F238E27FC236}">
                <a16:creationId xmlns:a16="http://schemas.microsoft.com/office/drawing/2014/main" id="{FFE4919C-0474-8C44-BB9A-BE8521129C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52441" y="2734732"/>
            <a:ext cx="1053905" cy="1053905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:a16="http://schemas.microsoft.com/office/drawing/2014/main" id="{B404C50D-EFC2-434F-9D2D-C51B9C50BBCB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FE3300C-478C-AE49-B5CF-4D099682E3B2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</p:spTree>
    <p:extLst>
      <p:ext uri="{BB962C8B-B14F-4D97-AF65-F5344CB8AC3E}">
        <p14:creationId xmlns:p14="http://schemas.microsoft.com/office/powerpoint/2010/main" val="17847570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41F3DE-1421-7A4B-8E76-E0367B8130DE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36452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13862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6FD24EFD-7D51-3A4F-8898-2ADFBF3BB309}"/>
              </a:ext>
            </a:extLst>
          </p:cNvPr>
          <p:cNvSpPr/>
          <p:nvPr/>
        </p:nvSpPr>
        <p:spPr>
          <a:xfrm>
            <a:off x="8823659" y="4572000"/>
            <a:ext cx="2242747" cy="197636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BD4A96E-B89A-7E41-8020-7572DC841B2D}"/>
              </a:ext>
            </a:extLst>
          </p:cNvPr>
          <p:cNvSpPr txBox="1"/>
          <p:nvPr/>
        </p:nvSpPr>
        <p:spPr>
          <a:xfrm>
            <a:off x="9049564" y="4636550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Scheduler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E30AF9-224D-764C-8DC5-5479D7883211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41" name="Multiply 40">
            <a:extLst>
              <a:ext uri="{FF2B5EF4-FFF2-40B4-BE49-F238E27FC236}">
                <a16:creationId xmlns:a16="http://schemas.microsoft.com/office/drawing/2014/main" id="{1E287C79-0838-0B4A-9274-8E17E32E29D2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FE0C3250-2959-7E48-903E-8BD135FAE5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7444" y="655807"/>
            <a:ext cx="1294228" cy="97067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6686B25A-BCFE-0D4B-87E7-D094A5146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6483" y="618027"/>
            <a:ext cx="1294228" cy="97067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B3FA3626-9C42-6C49-BDBB-A4D83DC71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3753" y="2919089"/>
            <a:ext cx="1595741" cy="483870"/>
          </a:xfrm>
          <a:prstGeom prst="rect">
            <a:avLst/>
          </a:prstGeom>
        </p:spPr>
      </p:pic>
      <p:sp>
        <p:nvSpPr>
          <p:cNvPr id="48" name="Multiply 47">
            <a:extLst>
              <a:ext uri="{FF2B5EF4-FFF2-40B4-BE49-F238E27FC236}">
                <a16:creationId xmlns:a16="http://schemas.microsoft.com/office/drawing/2014/main" id="{FFAC2B68-9052-D944-A5CC-865B46DE27FC}"/>
              </a:ext>
            </a:extLst>
          </p:cNvPr>
          <p:cNvSpPr/>
          <p:nvPr/>
        </p:nvSpPr>
        <p:spPr>
          <a:xfrm>
            <a:off x="6075343" y="5180525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E9886CC2-AF36-7647-8D04-C23278293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679" y="5335903"/>
            <a:ext cx="879883" cy="907366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A827A74-C39D-A54C-BEAE-AE2BF1069442}"/>
              </a:ext>
            </a:extLst>
          </p:cNvPr>
          <p:cNvSpPr txBox="1"/>
          <p:nvPr/>
        </p:nvSpPr>
        <p:spPr>
          <a:xfrm>
            <a:off x="2969178" y="5312015"/>
            <a:ext cx="15881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node-</a:t>
            </a:r>
            <a:r>
              <a:rPr lang="en-US" sz="2400" dirty="0" err="1"/>
              <a:t>postgres</a:t>
            </a:r>
            <a:endParaRPr lang="en-US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9215782-C8D2-AE43-9ABE-A1BCB565CA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6454" y="2758176"/>
            <a:ext cx="982056" cy="853961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61FAC681-EDBC-4C44-8755-387E3D5FB9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9127" y="2752575"/>
            <a:ext cx="982056" cy="8539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13EFA7F-3CFF-994B-B70D-86604AE69D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44649" y="4796886"/>
            <a:ext cx="1788926" cy="69620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4CB0D2C-7619-4144-8786-48014E2D98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435" y="5954517"/>
            <a:ext cx="708662" cy="531497"/>
          </a:xfrm>
          <a:prstGeom prst="rect">
            <a:avLst/>
          </a:prstGeom>
        </p:spPr>
      </p:pic>
      <p:sp>
        <p:nvSpPr>
          <p:cNvPr id="53" name="Rounded Rectangle 52">
            <a:extLst>
              <a:ext uri="{FF2B5EF4-FFF2-40B4-BE49-F238E27FC236}">
                <a16:creationId xmlns:a16="http://schemas.microsoft.com/office/drawing/2014/main" id="{EE835891-97C5-D249-96C9-F7E25ACDF504}"/>
              </a:ext>
            </a:extLst>
          </p:cNvPr>
          <p:cNvSpPr/>
          <p:nvPr/>
        </p:nvSpPr>
        <p:spPr>
          <a:xfrm>
            <a:off x="5278357" y="1924770"/>
            <a:ext cx="6193584" cy="2489788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02C19B24-B1BA-DB4D-9E27-FF78EF6F09CC}"/>
              </a:ext>
            </a:extLst>
          </p:cNvPr>
          <p:cNvSpPr/>
          <p:nvPr/>
        </p:nvSpPr>
        <p:spPr>
          <a:xfrm rot="5400000">
            <a:off x="7535698" y="2813669"/>
            <a:ext cx="4827723" cy="3024292"/>
          </a:xfrm>
          <a:prstGeom prst="roundRect">
            <a:avLst>
              <a:gd name="adj" fmla="val 14806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96F114-B049-FD45-AD77-F23891CE3980}"/>
              </a:ext>
            </a:extLst>
          </p:cNvPr>
          <p:cNvSpPr txBox="1"/>
          <p:nvPr/>
        </p:nvSpPr>
        <p:spPr>
          <a:xfrm rot="16200000">
            <a:off x="10640335" y="3892248"/>
            <a:ext cx="1976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create-react-app</a:t>
            </a:r>
          </a:p>
        </p:txBody>
      </p:sp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BD59FD0F-7024-1146-9F3E-A45BAA972F30}"/>
              </a:ext>
            </a:extLst>
          </p:cNvPr>
          <p:cNvSpPr/>
          <p:nvPr/>
        </p:nvSpPr>
        <p:spPr>
          <a:xfrm rot="5400000">
            <a:off x="1494714" y="794423"/>
            <a:ext cx="4359913" cy="3024292"/>
          </a:xfrm>
          <a:prstGeom prst="roundRect">
            <a:avLst>
              <a:gd name="adj" fmla="val 10387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85596705-4DDF-D540-A42B-D08A202DE391}"/>
              </a:ext>
            </a:extLst>
          </p:cNvPr>
          <p:cNvSpPr/>
          <p:nvPr/>
        </p:nvSpPr>
        <p:spPr>
          <a:xfrm rot="5400000">
            <a:off x="4157837" y="-1876775"/>
            <a:ext cx="1716685" cy="5723461"/>
          </a:xfrm>
          <a:prstGeom prst="roundRect">
            <a:avLst>
              <a:gd name="adj" fmla="val 19535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817FFCD-6FDA-A149-BFAF-6D7BC0C0723F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600EB36-BB1E-2244-80B4-CCECF30020E6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45E2BE-92A7-894A-B38D-A191A8A1C8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639112" y="5244958"/>
            <a:ext cx="1388959" cy="6304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9822AA8-3779-E849-B212-071DD69E815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2794" y="5580810"/>
            <a:ext cx="918199" cy="68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42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F41F3DE-1421-7A4B-8E76-E0367B8130DE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B471170-76B0-6646-9CF2-D3D876253505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01B19112-6B99-5645-8D1E-CF3897C11EF0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45137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22547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Jungle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EE30AF9-224D-764C-8DC5-5479D7883211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40" name="Multiply 39">
            <a:extLst>
              <a:ext uri="{FF2B5EF4-FFF2-40B4-BE49-F238E27FC236}">
                <a16:creationId xmlns:a16="http://schemas.microsoft.com/office/drawing/2014/main" id="{66C55317-8CEC-1A47-81D2-7A370E8609EC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40E77A-5126-1846-9EAF-DDF9AB867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79" y="5335903"/>
            <a:ext cx="879883" cy="907366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F6D76A9-6A54-E24C-A41B-18CA7F37A532}"/>
              </a:ext>
            </a:extLst>
          </p:cNvPr>
          <p:cNvSpPr/>
          <p:nvPr/>
        </p:nvSpPr>
        <p:spPr>
          <a:xfrm>
            <a:off x="2634117" y="4414558"/>
            <a:ext cx="5138283" cy="2245089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EA00991-C179-4349-9283-3813048768EC}"/>
              </a:ext>
            </a:extLst>
          </p:cNvPr>
          <p:cNvSpPr txBox="1"/>
          <p:nvPr/>
        </p:nvSpPr>
        <p:spPr>
          <a:xfrm>
            <a:off x="3018735" y="4475770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Active Record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C47DA42E-5D5D-8244-8F53-04C0337E69E3}"/>
              </a:ext>
            </a:extLst>
          </p:cNvPr>
          <p:cNvSpPr/>
          <p:nvPr/>
        </p:nvSpPr>
        <p:spPr>
          <a:xfrm>
            <a:off x="2260348" y="63305"/>
            <a:ext cx="6412384" cy="6748743"/>
          </a:xfrm>
          <a:prstGeom prst="roundRect">
            <a:avLst>
              <a:gd name="adj" fmla="val 9362"/>
            </a:avLst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D5C12A-CFBC-F74F-9929-771B85738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560373" y="5259282"/>
            <a:ext cx="1471890" cy="5556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5C782F-EF5B-D94A-831F-EF762CD14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143" y="941391"/>
            <a:ext cx="1202829" cy="347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CC8315-5A8D-D742-96C8-1EDAD59E6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333" y="746755"/>
            <a:ext cx="847118" cy="847118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15562231-0DC6-654B-8DF2-7791DD4B3543}"/>
              </a:ext>
            </a:extLst>
          </p:cNvPr>
          <p:cNvSpPr txBox="1"/>
          <p:nvPr/>
        </p:nvSpPr>
        <p:spPr>
          <a:xfrm>
            <a:off x="5872102" y="2827199"/>
            <a:ext cx="15881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ERB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A700DCB3-E349-0A41-99CB-7FEFDA635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982" y="2803732"/>
            <a:ext cx="1471890" cy="5556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0708494-DF86-7248-91D4-178095669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612" y="5343337"/>
            <a:ext cx="1471890" cy="5556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EB258A-8546-D046-AC3F-B4585B35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947" y="5335903"/>
            <a:ext cx="1471890" cy="555639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253EA51-933F-BF4F-A686-7DB937A4DAA9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01DB234-D9F5-064F-AA68-8A886412E4FB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433D36F3-0A9A-384A-AABB-8C3F0A144B0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3458" y="3001278"/>
            <a:ext cx="1313397" cy="368846"/>
          </a:xfrm>
          <a:prstGeom prst="rect">
            <a:avLst/>
          </a:prstGeom>
        </p:spPr>
      </p:pic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F833D421-43C4-894B-90C7-D6A26FE4C1B5}"/>
              </a:ext>
            </a:extLst>
          </p:cNvPr>
          <p:cNvSpPr/>
          <p:nvPr/>
        </p:nvSpPr>
        <p:spPr>
          <a:xfrm>
            <a:off x="8823659" y="4572000"/>
            <a:ext cx="2242747" cy="197636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B8AAE857-1357-7343-8D14-FEE1E6EC9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10633" y="4845102"/>
            <a:ext cx="1788926" cy="696201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7C98C661-2CAB-C046-9869-B910ED777BA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064948" y="5470080"/>
            <a:ext cx="918199" cy="688649"/>
          </a:xfrm>
          <a:prstGeom prst="rect">
            <a:avLst/>
          </a:prstGeom>
        </p:spPr>
      </p:pic>
      <p:sp>
        <p:nvSpPr>
          <p:cNvPr id="74" name="TextBox 73">
            <a:extLst>
              <a:ext uri="{FF2B5EF4-FFF2-40B4-BE49-F238E27FC236}">
                <a16:creationId xmlns:a16="http://schemas.microsoft.com/office/drawing/2014/main" id="{6A887A07-4416-CE42-8AD5-4CD2AE466B93}"/>
              </a:ext>
            </a:extLst>
          </p:cNvPr>
          <p:cNvSpPr txBox="1"/>
          <p:nvPr/>
        </p:nvSpPr>
        <p:spPr>
          <a:xfrm>
            <a:off x="9049564" y="4636550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pic>
        <p:nvPicPr>
          <p:cNvPr id="75" name="Picture 74">
            <a:extLst>
              <a:ext uri="{FF2B5EF4-FFF2-40B4-BE49-F238E27FC236}">
                <a16:creationId xmlns:a16="http://schemas.microsoft.com/office/drawing/2014/main" id="{8D740DBB-D621-3E4A-9491-FE141BE5F6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6656" y="5930695"/>
            <a:ext cx="412781" cy="41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999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03D484D-824B-884C-A4BC-11ED2ED48BDB}"/>
              </a:ext>
            </a:extLst>
          </p:cNvPr>
          <p:cNvSpPr/>
          <p:nvPr/>
        </p:nvSpPr>
        <p:spPr>
          <a:xfrm>
            <a:off x="2423159" y="1974726"/>
            <a:ext cx="2683413" cy="2261437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24B0534-29F1-7E41-8702-69975048F564}"/>
              </a:ext>
            </a:extLst>
          </p:cNvPr>
          <p:cNvSpPr/>
          <p:nvPr/>
        </p:nvSpPr>
        <p:spPr>
          <a:xfrm>
            <a:off x="133643" y="4325815"/>
            <a:ext cx="7800535" cy="242667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1ECCAF9-6105-5E43-988A-03A6EC7375CD}"/>
              </a:ext>
            </a:extLst>
          </p:cNvPr>
          <p:cNvSpPr/>
          <p:nvPr/>
        </p:nvSpPr>
        <p:spPr>
          <a:xfrm>
            <a:off x="365451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C00B5B-62F9-4C47-877E-AAD20F22676D}"/>
              </a:ext>
            </a:extLst>
          </p:cNvPr>
          <p:cNvSpPr txBox="1"/>
          <p:nvPr/>
        </p:nvSpPr>
        <p:spPr>
          <a:xfrm>
            <a:off x="708852" y="4920760"/>
            <a:ext cx="9745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RDMS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45B58A90-907B-5042-B418-129B51E7A9A3}"/>
              </a:ext>
            </a:extLst>
          </p:cNvPr>
          <p:cNvSpPr/>
          <p:nvPr/>
        </p:nvSpPr>
        <p:spPr>
          <a:xfrm>
            <a:off x="2942213" y="2478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47A1A8B-CE7A-864A-9545-54BF2163A6EB}"/>
              </a:ext>
            </a:extLst>
          </p:cNvPr>
          <p:cNvSpPr txBox="1"/>
          <p:nvPr/>
        </p:nvSpPr>
        <p:spPr>
          <a:xfrm>
            <a:off x="3227618" y="295957"/>
            <a:ext cx="10938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Networking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D8EF889C-4F8E-BD46-A66B-FE6275A6403F}"/>
              </a:ext>
            </a:extLst>
          </p:cNvPr>
          <p:cNvSpPr/>
          <p:nvPr/>
        </p:nvSpPr>
        <p:spPr>
          <a:xfrm>
            <a:off x="2942213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6F50D7-13AF-264C-9084-D31DC7960951}"/>
              </a:ext>
            </a:extLst>
          </p:cNvPr>
          <p:cNvSpPr txBox="1"/>
          <p:nvPr/>
        </p:nvSpPr>
        <p:spPr>
          <a:xfrm>
            <a:off x="2919623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Router/Controller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6239CE94-4567-5D41-BDE3-C8623D1121A4}"/>
              </a:ext>
            </a:extLst>
          </p:cNvPr>
          <p:cNvSpPr/>
          <p:nvPr/>
        </p:nvSpPr>
        <p:spPr>
          <a:xfrm>
            <a:off x="2942213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93A675-3B34-974E-9984-1229CE144BCE}"/>
              </a:ext>
            </a:extLst>
          </p:cNvPr>
          <p:cNvSpPr txBox="1"/>
          <p:nvPr/>
        </p:nvSpPr>
        <p:spPr>
          <a:xfrm>
            <a:off x="2919623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Interface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6F025D24-F7F4-614B-88F8-4993CE0BC416}"/>
              </a:ext>
            </a:extLst>
          </p:cNvPr>
          <p:cNvSpPr/>
          <p:nvPr/>
        </p:nvSpPr>
        <p:spPr>
          <a:xfrm>
            <a:off x="5822547" y="246646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79E71D-16CA-8C40-A1C2-A7F8F0C5200C}"/>
              </a:ext>
            </a:extLst>
          </p:cNvPr>
          <p:cNvSpPr txBox="1"/>
          <p:nvPr/>
        </p:nvSpPr>
        <p:spPr>
          <a:xfrm>
            <a:off x="5799957" y="285295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File Serving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3FF40723-5736-0D4E-ACB6-817571CAE932}"/>
              </a:ext>
            </a:extLst>
          </p:cNvPr>
          <p:cNvSpPr/>
          <p:nvPr/>
        </p:nvSpPr>
        <p:spPr>
          <a:xfrm>
            <a:off x="5845137" y="4872633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3868EE1-99E1-4349-BF0D-87073C2EAF1F}"/>
              </a:ext>
            </a:extLst>
          </p:cNvPr>
          <p:cNvSpPr txBox="1"/>
          <p:nvPr/>
        </p:nvSpPr>
        <p:spPr>
          <a:xfrm>
            <a:off x="5822547" y="4911282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DB Migrations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FF7EF13A-9659-8843-A21F-9F6A4545321F}"/>
              </a:ext>
            </a:extLst>
          </p:cNvPr>
          <p:cNvSpPr/>
          <p:nvPr/>
        </p:nvSpPr>
        <p:spPr>
          <a:xfrm>
            <a:off x="383537" y="2343330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9D65D66-204F-BF4D-A027-72A094FB3D82}"/>
              </a:ext>
            </a:extLst>
          </p:cNvPr>
          <p:cNvSpPr txBox="1"/>
          <p:nvPr/>
        </p:nvSpPr>
        <p:spPr>
          <a:xfrm>
            <a:off x="360947" y="2381979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Backend Build Tool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E745DE7-C96F-8C46-9579-53C4F5DC4142}"/>
              </a:ext>
            </a:extLst>
          </p:cNvPr>
          <p:cNvSpPr txBox="1"/>
          <p:nvPr/>
        </p:nvSpPr>
        <p:spPr>
          <a:xfrm>
            <a:off x="360947" y="285295"/>
            <a:ext cx="1588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Hypothetical Rails API Only with React Front End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F9D3E49-BFBB-F541-A66A-A003E6BFD315}"/>
              </a:ext>
            </a:extLst>
          </p:cNvPr>
          <p:cNvSpPr txBox="1"/>
          <p:nvPr/>
        </p:nvSpPr>
        <p:spPr>
          <a:xfrm>
            <a:off x="383537" y="4414558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4572A02-094E-CF42-98AB-93CC8A1A261B}"/>
              </a:ext>
            </a:extLst>
          </p:cNvPr>
          <p:cNvSpPr txBox="1"/>
          <p:nvPr/>
        </p:nvSpPr>
        <p:spPr>
          <a:xfrm>
            <a:off x="2969178" y="196519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Controller</a:t>
            </a:r>
          </a:p>
        </p:txBody>
      </p:sp>
      <p:sp>
        <p:nvSpPr>
          <p:cNvPr id="40" name="Multiply 39">
            <a:extLst>
              <a:ext uri="{FF2B5EF4-FFF2-40B4-BE49-F238E27FC236}">
                <a16:creationId xmlns:a16="http://schemas.microsoft.com/office/drawing/2014/main" id="{66C55317-8CEC-1A47-81D2-7A370E8609EC}"/>
              </a:ext>
            </a:extLst>
          </p:cNvPr>
          <p:cNvSpPr/>
          <p:nvPr/>
        </p:nvSpPr>
        <p:spPr>
          <a:xfrm>
            <a:off x="613743" y="2689756"/>
            <a:ext cx="1181687" cy="1080849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40E77A-5126-1846-9EAF-DDF9AB867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679" y="5335903"/>
            <a:ext cx="879883" cy="907366"/>
          </a:xfrm>
          <a:prstGeom prst="rect">
            <a:avLst/>
          </a:prstGeom>
        </p:spPr>
      </p:pic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F6D76A9-6A54-E24C-A41B-18CA7F37A532}"/>
              </a:ext>
            </a:extLst>
          </p:cNvPr>
          <p:cNvSpPr/>
          <p:nvPr/>
        </p:nvSpPr>
        <p:spPr>
          <a:xfrm>
            <a:off x="2634117" y="4414558"/>
            <a:ext cx="5138283" cy="2245089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EA00991-C179-4349-9283-3813048768EC}"/>
              </a:ext>
            </a:extLst>
          </p:cNvPr>
          <p:cNvSpPr txBox="1"/>
          <p:nvPr/>
        </p:nvSpPr>
        <p:spPr>
          <a:xfrm>
            <a:off x="3018735" y="4475770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Active Record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C47DA42E-5D5D-8244-8F53-04C0337E69E3}"/>
              </a:ext>
            </a:extLst>
          </p:cNvPr>
          <p:cNvSpPr/>
          <p:nvPr/>
        </p:nvSpPr>
        <p:spPr>
          <a:xfrm>
            <a:off x="2260348" y="63305"/>
            <a:ext cx="6412384" cy="6748743"/>
          </a:xfrm>
          <a:prstGeom prst="roundRect">
            <a:avLst>
              <a:gd name="adj" fmla="val 9362"/>
            </a:avLst>
          </a:prstGeom>
          <a:noFill/>
          <a:ln w="38100">
            <a:solidFill>
              <a:srgbClr val="FF0000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D5C12A-CFBC-F74F-9929-771B85738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7560373" y="5259282"/>
            <a:ext cx="1471890" cy="5556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45C782F-EF5B-D94A-831F-EF762CD147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3143" y="941391"/>
            <a:ext cx="1202829" cy="34735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3CC8315-5A8D-D742-96C8-1EDAD59E68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1333" y="746755"/>
            <a:ext cx="847118" cy="847118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A700DCB3-E349-0A41-99CB-7FEFDA635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9982" y="2803732"/>
            <a:ext cx="1471890" cy="555639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20708494-DF86-7248-91D4-1780956698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8612" y="5343337"/>
            <a:ext cx="1471890" cy="555639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E5EB258A-8546-D046-AC3F-B4585B35B7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947" y="5335903"/>
            <a:ext cx="1471890" cy="555639"/>
          </a:xfrm>
          <a:prstGeom prst="rect">
            <a:avLst/>
          </a:prstGeom>
        </p:spPr>
      </p:pic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7BD86828-8DF7-0646-89E0-750E66753E47}"/>
              </a:ext>
            </a:extLst>
          </p:cNvPr>
          <p:cNvSpPr/>
          <p:nvPr/>
        </p:nvSpPr>
        <p:spPr>
          <a:xfrm>
            <a:off x="5359790" y="1969477"/>
            <a:ext cx="5873261" cy="2261437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5F0F275D-9F5D-E64F-9CE6-89791EB81C98}"/>
              </a:ext>
            </a:extLst>
          </p:cNvPr>
          <p:cNvSpPr/>
          <p:nvPr/>
        </p:nvSpPr>
        <p:spPr>
          <a:xfrm>
            <a:off x="5845137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80F393B-9F1D-884E-B785-B62C5D332CB4}"/>
              </a:ext>
            </a:extLst>
          </p:cNvPr>
          <p:cNvSpPr/>
          <p:nvPr/>
        </p:nvSpPr>
        <p:spPr>
          <a:xfrm>
            <a:off x="9057812" y="2381979"/>
            <a:ext cx="1664691" cy="1558091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0B3B8B17-458B-844A-AAE3-5AC4F813D96B}"/>
              </a:ext>
            </a:extLst>
          </p:cNvPr>
          <p:cNvSpPr/>
          <p:nvPr/>
        </p:nvSpPr>
        <p:spPr>
          <a:xfrm>
            <a:off x="8823659" y="4572000"/>
            <a:ext cx="2242747" cy="1976360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2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2C051D0-E856-1146-992C-4257C9284659}"/>
              </a:ext>
            </a:extLst>
          </p:cNvPr>
          <p:cNvSpPr txBox="1"/>
          <p:nvPr/>
        </p:nvSpPr>
        <p:spPr>
          <a:xfrm>
            <a:off x="9049564" y="4636550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Frontend Build Tool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DE0C923-0136-1B43-B5BC-0AE81D7F5C0C}"/>
              </a:ext>
            </a:extLst>
          </p:cNvPr>
          <p:cNvSpPr txBox="1"/>
          <p:nvPr/>
        </p:nvSpPr>
        <p:spPr>
          <a:xfrm>
            <a:off x="5813862" y="2012647"/>
            <a:ext cx="1588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View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4F57C9D-EE3B-E64B-8E79-07758041D0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86454" y="2758176"/>
            <a:ext cx="982056" cy="853961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5279DE5B-0B9B-BA42-AEBC-E0C37C36F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9127" y="2752575"/>
            <a:ext cx="982056" cy="85396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9A622C61-C4EF-9E4D-B516-4748953333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44649" y="4796886"/>
            <a:ext cx="1788926" cy="696201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BB58DD82-E99A-064D-B028-CA0529FB6F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24435" y="5954517"/>
            <a:ext cx="708662" cy="531497"/>
          </a:xfrm>
          <a:prstGeom prst="rect">
            <a:avLst/>
          </a:prstGeom>
        </p:spPr>
      </p:pic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71658F2D-7D31-454E-82C6-826ED1F60BE7}"/>
              </a:ext>
            </a:extLst>
          </p:cNvPr>
          <p:cNvSpPr/>
          <p:nvPr/>
        </p:nvSpPr>
        <p:spPr>
          <a:xfrm>
            <a:off x="5278357" y="1924770"/>
            <a:ext cx="6193584" cy="2489788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019168CA-1820-8649-980E-F0EF602CD4E7}"/>
              </a:ext>
            </a:extLst>
          </p:cNvPr>
          <p:cNvSpPr/>
          <p:nvPr/>
        </p:nvSpPr>
        <p:spPr>
          <a:xfrm rot="5400000">
            <a:off x="7653357" y="2931329"/>
            <a:ext cx="4827723" cy="2788974"/>
          </a:xfrm>
          <a:prstGeom prst="roundRect">
            <a:avLst>
              <a:gd name="adj" fmla="val 14806"/>
            </a:avLst>
          </a:prstGeom>
          <a:noFill/>
          <a:ln w="38100">
            <a:solidFill>
              <a:schemeClr val="tx1"/>
            </a:solidFill>
            <a:prstDash val="lgDash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7AB7D2D-A3AD-5548-99C5-5C77B384CA2B}"/>
              </a:ext>
            </a:extLst>
          </p:cNvPr>
          <p:cNvSpPr txBox="1"/>
          <p:nvPr/>
        </p:nvSpPr>
        <p:spPr>
          <a:xfrm rot="16200000">
            <a:off x="10640335" y="3892248"/>
            <a:ext cx="1976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create-react-app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CFFC7E0-4346-4A4E-82AA-A58A4E8A9188}"/>
              </a:ext>
            </a:extLst>
          </p:cNvPr>
          <p:cNvSpPr txBox="1"/>
          <p:nvPr/>
        </p:nvSpPr>
        <p:spPr>
          <a:xfrm>
            <a:off x="5822547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Server-Rendered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776DBEF9-4F92-7F4A-B0F1-CC98FE14876B}"/>
              </a:ext>
            </a:extLst>
          </p:cNvPr>
          <p:cNvSpPr txBox="1"/>
          <p:nvPr/>
        </p:nvSpPr>
        <p:spPr>
          <a:xfrm>
            <a:off x="9035222" y="2420628"/>
            <a:ext cx="1687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Client-Rendered</a:t>
            </a:r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B1F80D86-C9CA-094F-8440-3796F0C1C3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639112" y="5244958"/>
            <a:ext cx="1388959" cy="630457"/>
          </a:xfrm>
          <a:prstGeom prst="rect">
            <a:avLst/>
          </a:prstGeom>
        </p:spPr>
      </p:pic>
      <p:pic>
        <p:nvPicPr>
          <p:cNvPr id="76" name="Picture 75">
            <a:extLst>
              <a:ext uri="{FF2B5EF4-FFF2-40B4-BE49-F238E27FC236}">
                <a16:creationId xmlns:a16="http://schemas.microsoft.com/office/drawing/2014/main" id="{DC8AE9AB-BCFD-8A42-BD71-01DEC8E25C1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52794" y="5580810"/>
            <a:ext cx="918199" cy="68864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86F3BDB-FF34-3144-905E-D956D42C7F2B}"/>
              </a:ext>
            </a:extLst>
          </p:cNvPr>
          <p:cNvSpPr txBox="1"/>
          <p:nvPr/>
        </p:nvSpPr>
        <p:spPr>
          <a:xfrm>
            <a:off x="4880171" y="2557949"/>
            <a:ext cx="102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AJAX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78187AF-B0B4-A549-8A2A-7D0E71B75EC3}"/>
              </a:ext>
            </a:extLst>
          </p:cNvPr>
          <p:cNvCxnSpPr/>
          <p:nvPr/>
        </p:nvCxnSpPr>
        <p:spPr>
          <a:xfrm flipH="1">
            <a:off x="4763214" y="3186480"/>
            <a:ext cx="930996" cy="16413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55917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1273</TotalTime>
  <Words>203</Words>
  <Application>Microsoft Macintosh PowerPoint</Application>
  <PresentationFormat>Widescreen</PresentationFormat>
  <Paragraphs>116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12</cp:revision>
  <dcterms:created xsi:type="dcterms:W3CDTF">2023-05-08T23:04:14Z</dcterms:created>
  <dcterms:modified xsi:type="dcterms:W3CDTF">2023-05-09T20:17:33Z</dcterms:modified>
</cp:coreProperties>
</file>

<file path=docProps/thumbnail.jpeg>
</file>